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56" r:id="rId4"/>
    <p:sldId id="272" r:id="rId5"/>
    <p:sldId id="275" r:id="rId6"/>
    <p:sldId id="276" r:id="rId7"/>
    <p:sldId id="277" r:id="rId8"/>
    <p:sldId id="274" r:id="rId9"/>
    <p:sldId id="270" r:id="rId10"/>
    <p:sldId id="262" r:id="rId11"/>
    <p:sldId id="269" r:id="rId12"/>
    <p:sldId id="273" r:id="rId13"/>
    <p:sldId id="261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>
        <p:scale>
          <a:sx n="70" d="100"/>
          <a:sy n="70" d="100"/>
        </p:scale>
        <p:origin x="12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  <a:br>
              <a:rPr lang="it-IT" dirty="0"/>
            </a:br>
            <a:r>
              <a:rPr lang="it-IT" dirty="0" err="1"/>
              <a:t>Briefly</a:t>
            </a:r>
            <a:r>
              <a:rPr lang="it-IT" dirty="0"/>
              <a:t> </a:t>
            </a:r>
            <a:r>
              <a:rPr lang="it-IT" dirty="0" err="1"/>
              <a:t>remember</a:t>
            </a:r>
            <a:r>
              <a:rPr lang="it-IT" dirty="0"/>
              <a:t> to the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online</a:t>
            </a:r>
            <a:r>
              <a:rPr lang="it-IT" baseline="0" dirty="0"/>
              <a:t> forum</a:t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67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</a:p>
          <a:p>
            <a:r>
              <a:rPr lang="it-IT" dirty="0"/>
              <a:t>Sostitute images and links with </a:t>
            </a:r>
            <a:r>
              <a:rPr lang="it-IT" dirty="0" err="1"/>
              <a:t>examples</a:t>
            </a:r>
            <a:r>
              <a:rPr lang="it-IT" dirty="0"/>
              <a:t> of online forums for </a:t>
            </a:r>
            <a:r>
              <a:rPr lang="it-IT" dirty="0" err="1"/>
              <a:t>caregivers</a:t>
            </a:r>
            <a:r>
              <a:rPr lang="it-IT" dirty="0"/>
              <a:t> in </a:t>
            </a:r>
            <a:r>
              <a:rPr lang="it-IT" dirty="0" err="1"/>
              <a:t>your</a:t>
            </a:r>
            <a:r>
              <a:rPr lang="it-IT" dirty="0"/>
              <a:t> national </a:t>
            </a:r>
            <a:r>
              <a:rPr lang="it-IT" err="1"/>
              <a:t>language</a:t>
            </a:r>
            <a:r>
              <a:rPr lang="it-IT"/>
              <a:t>. Click </a:t>
            </a:r>
            <a:r>
              <a:rPr lang="it-IT" dirty="0"/>
              <a:t>on the links and show the online forums.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</a:p>
          <a:p>
            <a:r>
              <a:rPr lang="it-IT" dirty="0"/>
              <a:t>Sostitute images and links with </a:t>
            </a:r>
            <a:r>
              <a:rPr lang="it-IT" dirty="0" err="1"/>
              <a:t>examples</a:t>
            </a:r>
            <a:r>
              <a:rPr lang="it-IT" dirty="0"/>
              <a:t> of online forums for </a:t>
            </a:r>
            <a:r>
              <a:rPr lang="it-IT" dirty="0" err="1"/>
              <a:t>caregivers</a:t>
            </a:r>
            <a:r>
              <a:rPr lang="it-IT" dirty="0"/>
              <a:t> in </a:t>
            </a:r>
            <a:r>
              <a:rPr lang="it-IT" dirty="0" err="1"/>
              <a:t>your</a:t>
            </a:r>
            <a:r>
              <a:rPr lang="it-IT" dirty="0"/>
              <a:t> national </a:t>
            </a:r>
            <a:r>
              <a:rPr lang="it-IT" err="1"/>
              <a:t>language</a:t>
            </a:r>
            <a:r>
              <a:rPr lang="it-IT"/>
              <a:t>. Click </a:t>
            </a:r>
            <a:r>
              <a:rPr lang="it-IT" dirty="0"/>
              <a:t>on the links and show the online forums.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43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60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2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36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7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07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1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16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2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15/10/2019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://www.caregiving.com/community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hyperlink" Target="https://www.agingcare.com/caregiver-forum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s://www.disabiliforum.com/foru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www.intopic.it/forum/salute/alzheimer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382006" y="3356992"/>
            <a:ext cx="446449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forum ONLINE </a:t>
            </a:r>
            <a:br>
              <a:rPr lang="en-US" sz="48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STRUMENTI DI MUTUO AIUTO </a:t>
            </a:r>
            <a:endParaRPr lang="it-IT" sz="3600" b="1" cap="all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030983"/>
              </p:ext>
            </p:extLst>
          </p:nvPr>
        </p:nvGraphicFramePr>
        <p:xfrm>
          <a:off x="67780" y="1218579"/>
          <a:ext cx="3319808" cy="1202309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500" b="1" i="0" cap="all" baseline="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Svantaggi</a:t>
                      </a:r>
                      <a:r>
                        <a:rPr lang="en-US" sz="35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 Forum Online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635896" y="260648"/>
            <a:ext cx="51845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 pericoli causati dall’anonimato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le persone possono mentire sulla propria identità e su cosa vogliono. Prestate attenzione a cosa decidete di rivelare e a non condividere informazioni riservate e dati sensibili.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it-IT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Le informazioni contenute nei forum possono essere accurate o inaccurate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come succede spesso con persone senza competenze specifiche rispetto ad un dato argomento. I forum sono ottimi strumenti di confronto, ma possono essere non affidabili per quanto riguarda le informazioni corrette.</a:t>
            </a:r>
          </a:p>
        </p:txBody>
      </p:sp>
    </p:spTree>
    <p:extLst>
      <p:ext uri="{BB962C8B-B14F-4D97-AF65-F5344CB8AC3E}">
        <p14:creationId xmlns:p14="http://schemas.microsoft.com/office/powerpoint/2010/main" val="1909657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49742" y="548680"/>
            <a:ext cx="682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1° parte</a:t>
            </a:r>
            <a:b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DEFINIZIONI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FORUM</a:t>
            </a:r>
          </a:p>
          <a:p>
            <a:pPr algn="ctr">
              <a:defRPr/>
            </a:pP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 sito web di discussione dove le persone possono conversare sotto forma di messaggi pubblicati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Utilizzabile tramite </a:t>
            </a:r>
            <a:r>
              <a:rPr lang="it-IT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 smartphone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Generalmente gratuiti</a:t>
            </a:r>
            <a:endParaRPr lang="it-IT" sz="26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 forum possono contenere sotto-forum dedicati a </a:t>
            </a:r>
            <a:r>
              <a:rPr lang="it-IT" sz="26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specifici argomenti</a:t>
            </a:r>
            <a:endParaRPr lang="it-IT" sz="9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base alle impostazioni del forum, gli utenti possono essere </a:t>
            </a:r>
            <a:r>
              <a:rPr lang="it-IT" sz="26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registrati o anonimi</a:t>
            </a:r>
            <a:endParaRPr lang="it-IT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3600" b="1" dirty="0">
                <a:solidFill>
                  <a:prstClr val="black"/>
                </a:solidFill>
                <a:latin typeface="Comic Sans MS" panose="030F0702030302020204" pitchFamily="66" charset="0"/>
              </a:rPr>
              <a:t>CHAT!!</a:t>
            </a:r>
          </a:p>
        </p:txBody>
      </p:sp>
    </p:spTree>
    <p:extLst>
      <p:ext uri="{BB962C8B-B14F-4D97-AF65-F5344CB8AC3E}">
        <p14:creationId xmlns:p14="http://schemas.microsoft.com/office/powerpoint/2010/main" val="352370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491ADA53-A51D-4EC6-A244-971E5825EB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05" t="12182" r="24013" b="11482"/>
          <a:stretch/>
        </p:blipFill>
        <p:spPr>
          <a:xfrm>
            <a:off x="4558513" y="299683"/>
            <a:ext cx="4361232" cy="25403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0C7FDA5-1413-48E5-B552-0F15E876941A}"/>
              </a:ext>
            </a:extLst>
          </p:cNvPr>
          <p:cNvSpPr/>
          <p:nvPr/>
        </p:nvSpPr>
        <p:spPr>
          <a:xfrm>
            <a:off x="4244247" y="2840000"/>
            <a:ext cx="4989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www.agingcare.com/caregiver-forum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3096729-A315-48EB-8255-D2A592A9C5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05" t="12182" r="24013" b="7980"/>
          <a:stretch/>
        </p:blipFill>
        <p:spPr>
          <a:xfrm>
            <a:off x="352019" y="3435279"/>
            <a:ext cx="4721272" cy="2876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6FB0880C-3660-4078-9A70-620B949E6ECA}"/>
              </a:ext>
            </a:extLst>
          </p:cNvPr>
          <p:cNvSpPr/>
          <p:nvPr/>
        </p:nvSpPr>
        <p:spPr>
          <a:xfrm>
            <a:off x="352019" y="6311460"/>
            <a:ext cx="4721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www.caregiving.com/community/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F1FDB30-6884-431C-94EC-187A61D5804D}"/>
              </a:ext>
            </a:extLst>
          </p:cNvPr>
          <p:cNvSpPr txBox="1"/>
          <p:nvPr/>
        </p:nvSpPr>
        <p:spPr>
          <a:xfrm>
            <a:off x="755576" y="1214487"/>
            <a:ext cx="2860786" cy="710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Forum online per caregiver in inglese</a:t>
            </a:r>
            <a:endParaRPr lang="en-US" sz="14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063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AD92DD21-0F2B-4A01-9AC9-7E39700BB407}"/>
              </a:ext>
            </a:extLst>
          </p:cNvPr>
          <p:cNvSpPr txBox="1"/>
          <p:nvPr/>
        </p:nvSpPr>
        <p:spPr>
          <a:xfrm>
            <a:off x="179512" y="273151"/>
            <a:ext cx="7532349" cy="392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n-US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Esempi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di Forum online in </a:t>
            </a:r>
            <a:r>
              <a:rPr lang="en-US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italiano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en-US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dedicati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ai </a:t>
            </a:r>
            <a:r>
              <a:rPr lang="en-US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temi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en-US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della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salute:</a:t>
            </a:r>
            <a:endParaRPr lang="en-US" sz="14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7FA9F6A-06E3-466E-870E-16BA13CEF9B1}"/>
              </a:ext>
            </a:extLst>
          </p:cNvPr>
          <p:cNvSpPr/>
          <p:nvPr/>
        </p:nvSpPr>
        <p:spPr>
          <a:xfrm>
            <a:off x="3779912" y="2852934"/>
            <a:ext cx="6408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hlinkClick r:id="rId4"/>
              </a:rPr>
              <a:t>https://www.intopic.it/forum/salute/alzheimer/</a:t>
            </a:r>
            <a:endParaRPr lang="it-IT" sz="2000" b="1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C0D973E-58F6-4AC0-8D36-87B65FD8C3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76" t="23400" r="37400" b="41600"/>
          <a:stretch/>
        </p:blipFill>
        <p:spPr>
          <a:xfrm>
            <a:off x="3918840" y="959614"/>
            <a:ext cx="5040560" cy="18002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F20BAD5-3892-4E09-AA18-D61ADFA63DDD}"/>
              </a:ext>
            </a:extLst>
          </p:cNvPr>
          <p:cNvSpPr txBox="1"/>
          <p:nvPr/>
        </p:nvSpPr>
        <p:spPr>
          <a:xfrm>
            <a:off x="539552" y="1158957"/>
            <a:ext cx="3124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Forum dedicato all’Alzheimer, contiene una sezione dedicata ai familiari di persone affette da Alzheimer.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E137F67-54B2-4FCF-ACBD-392B596DA8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050" t="17801" r="34650" b="8799"/>
          <a:stretch/>
        </p:blipFill>
        <p:spPr>
          <a:xfrm>
            <a:off x="399901" y="3356992"/>
            <a:ext cx="3768651" cy="2763752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A164677A-BD52-422F-AE6A-A93DEC5DE852}"/>
              </a:ext>
            </a:extLst>
          </p:cNvPr>
          <p:cNvSpPr/>
          <p:nvPr/>
        </p:nvSpPr>
        <p:spPr>
          <a:xfrm>
            <a:off x="399901" y="6239462"/>
            <a:ext cx="4457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>
                <a:hlinkClick r:id="rId7"/>
              </a:rPr>
              <a:t>https://www.disabiliforum.com/forum/</a:t>
            </a:r>
            <a:endParaRPr lang="it-IT" sz="2000" b="1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E1854F3-BD01-4B9D-9722-30866246AD5A}"/>
              </a:ext>
            </a:extLst>
          </p:cNvPr>
          <p:cNvSpPr txBox="1"/>
          <p:nvPr/>
        </p:nvSpPr>
        <p:spPr>
          <a:xfrm>
            <a:off x="4597172" y="4007589"/>
            <a:ext cx="4146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Forum dedicato alle persone con disabilità. Contiene una sezione dedicati ai familiari e all’auto mutuo aiuto.</a:t>
            </a:r>
          </a:p>
        </p:txBody>
      </p:sp>
    </p:spTree>
    <p:extLst>
      <p:ext uri="{BB962C8B-B14F-4D97-AF65-F5344CB8AC3E}">
        <p14:creationId xmlns:p14="http://schemas.microsoft.com/office/powerpoint/2010/main" val="428559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682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2° parte</a:t>
            </a:r>
            <a:b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VANTAGGI &amp;</a:t>
            </a:r>
          </a:p>
          <a:p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SVANTAGGI</a:t>
            </a:r>
          </a:p>
        </p:txBody>
      </p:sp>
    </p:spTree>
    <p:extLst>
      <p:ext uri="{BB962C8B-B14F-4D97-AF65-F5344CB8AC3E}">
        <p14:creationId xmlns:p14="http://schemas.microsoft.com/office/powerpoint/2010/main" val="2708811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912733"/>
              </p:ext>
            </p:extLst>
          </p:nvPr>
        </p:nvGraphicFramePr>
        <p:xfrm>
          <a:off x="176926" y="1124744"/>
          <a:ext cx="3101516" cy="1289939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0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VANTAGGI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 Forum Online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181957"/>
            <a:ext cx="49043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 forum online possono agire come una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comunità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, come ad esempio gruppi di mutuo aiuto, dove gli utenti possono trovare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supporto e empatia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it-IT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L’utilizzo dei forum online può servire come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meccanismo di coping contro l’ansia e lo stress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Gli utenti dei forum online possono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sentirsi accettati e capiti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e possono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alleviare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la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solitudine e l’isolamento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07904" y="181957"/>
            <a:ext cx="47673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Gli utenti dei forum online possono affrontare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discussioni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e avere momenti di confronti con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persone che affrontano simili esperienze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it-IT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 forum online possono facilitare le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nuove conoscenze e nuovi contatti</a:t>
            </a:r>
          </a:p>
          <a:p>
            <a:pPr lvl="0">
              <a:buClr>
                <a:srgbClr val="4BACC6">
                  <a:lumMod val="75000"/>
                </a:srgbClr>
              </a:buClr>
            </a:pPr>
            <a:endParaRPr lang="it-IT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 forum online possono essere utili per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risolvere dubbi e scambiarsi informazioni su argomenti specifici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it-IT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1EE071B8-8876-4767-9B51-6A8F1AE20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756616"/>
              </p:ext>
            </p:extLst>
          </p:nvPr>
        </p:nvGraphicFramePr>
        <p:xfrm>
          <a:off x="176926" y="1196752"/>
          <a:ext cx="3101516" cy="1289939"/>
        </p:xfrm>
        <a:graphic>
          <a:graphicData uri="http://schemas.openxmlformats.org/drawingml/2006/table">
            <a:tbl>
              <a:tblPr/>
              <a:tblGrid>
                <a:gridCol w="3101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000" b="1" i="0" cap="all" baseline="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vantaggi</a:t>
                      </a:r>
                      <a:endParaRPr lang="en-US" sz="32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 Forum Online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su 6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24147"/>
              </p:ext>
            </p:extLst>
          </p:nvPr>
        </p:nvGraphicFramePr>
        <p:xfrm>
          <a:off x="67780" y="1218579"/>
          <a:ext cx="3319808" cy="1202309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500" b="1" i="0" cap="all" baseline="0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svantaggi</a:t>
                      </a:r>
                      <a:r>
                        <a:rPr lang="en-US" sz="3500" b="1" i="0" cap="all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800" b="1" i="0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 Forum Online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07904" y="188640"/>
            <a:ext cx="518457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 seconda della tipologia del forum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(pubblico, private, moderato, non-moderato) la difficoltà nell’utilizzarlo e i potenziali svantaggi possono cambiare.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Barriere comunicative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è difficile interpretare i messaggi scritti. Possono apparire confusi o distorti a seconda dello stile di scrittura e possono causare problemi di comunicazione tra le persone.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it-IT" sz="22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Comunicazione non immediata: </a:t>
            </a:r>
            <a:r>
              <a:rPr lang="it-IT" sz="2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il forum non è attivo, non è gestito bene e non è popolare, diventa uno strumento non funzionale, soprattutto quando intercorre molto tempo tra una risposta e l’altra.</a:t>
            </a:r>
            <a:br>
              <a:rPr lang="it-IT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it-IT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503</Words>
  <Application>Microsoft Office PowerPoint</Application>
  <PresentationFormat>Presentazione su schermo (4:3)</PresentationFormat>
  <Paragraphs>56</Paragraphs>
  <Slides>11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Principale</cp:lastModifiedBy>
  <cp:revision>73</cp:revision>
  <dcterms:created xsi:type="dcterms:W3CDTF">2019-01-04T16:28:11Z</dcterms:created>
  <dcterms:modified xsi:type="dcterms:W3CDTF">2019-10-15T14:19:39Z</dcterms:modified>
</cp:coreProperties>
</file>